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15A61F-3991-4DA7-9297-F9142BF4D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857938B-6DE0-4288-AD61-3CF32A1DF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4D89A91-D7EE-43D3-B61D-ED51C609B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CD49-AEE9-49A2-B2E4-20FF40EC6659}" type="datetimeFigureOut">
              <a:rPr lang="hu-HU" smtClean="0"/>
              <a:t>2024. 12. 04.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E9F8338-554B-4F44-9B8F-3D72CA4A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46B2DA6-8C15-4812-AD06-7B4D95A4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278A-C1C7-4527-BCC1-19AEC3383D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38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70495F-93F9-4D52-B46A-FDF9E325A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7B0947B-0AFA-47F6-9F4C-90D096A39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53AFCFA-5CBC-449A-BE48-9AAE8AA51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CD49-AEE9-49A2-B2E4-20FF40EC6659}" type="datetimeFigureOut">
              <a:rPr lang="hu-HU" smtClean="0"/>
              <a:t>2024. 12. 04.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C167673-36F3-45D8-A892-F5F913D5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81D933D-F489-4D3D-9BA5-5ABFA755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278A-C1C7-4527-BCC1-19AEC3383D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037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C283C01-BFEE-486D-A451-4C63ECF70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7F42D99-8843-4EA0-B378-8294BC407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402618B-F5EB-4CDB-92E2-91F7DC6D4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CD49-AEE9-49A2-B2E4-20FF40EC6659}" type="datetimeFigureOut">
              <a:rPr lang="hu-HU" smtClean="0"/>
              <a:t>2024. 12. 04.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2F96551-E1AD-4AAF-A993-B2F9CAAE3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1753130-859B-4387-810A-4D6504EB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278A-C1C7-4527-BCC1-19AEC3383D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010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8D8FB7-B300-41D4-BAD4-35AF70D0D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9FC9CB-E35B-4D9D-A903-A809DC11B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BBAB429-2631-4282-9387-6F322272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CD49-AEE9-49A2-B2E4-20FF40EC6659}" type="datetimeFigureOut">
              <a:rPr lang="hu-HU" smtClean="0"/>
              <a:t>2024. 12. 04.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2807F62-26EC-49A0-BED0-6695F3D4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0DE00D3-7DE1-49DF-A032-7E32FE3C8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278A-C1C7-4527-BCC1-19AEC3383D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979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B2E562-803E-49A0-92F3-7C89BBB5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37B1315-4943-47A5-97F9-1FFB7DEFB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71FA3E8-D69B-4783-86CD-B3BD50D7F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CD49-AEE9-49A2-B2E4-20FF40EC6659}" type="datetimeFigureOut">
              <a:rPr lang="hu-HU" smtClean="0"/>
              <a:t>2024. 12. 04.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5B56128-33D3-4E2E-9937-B79D31AB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0DA9CB8-B32E-42A2-88B1-0F14C374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278A-C1C7-4527-BCC1-19AEC3383D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409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BA9492-1901-4516-9CD0-0D95C1135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11BD505-A29C-4836-A74C-68B3C97C2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C9D1D3B-5307-4966-BC0A-9B3763D13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0A3C084-244F-456B-9305-D3511A393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CD49-AEE9-49A2-B2E4-20FF40EC6659}" type="datetimeFigureOut">
              <a:rPr lang="hu-HU" smtClean="0"/>
              <a:t>2024. 12. 04.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9275D50-AF0B-4B40-A2D2-D93D95DE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F5D66D6-82FD-46DD-88C2-F2AAE0FC2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278A-C1C7-4527-BCC1-19AEC3383D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901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1A13F4-9D29-43D7-87B3-A72064FE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2D0757F-5B69-4484-B5B2-D1FA77924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545B7A3-B505-4A2C-8D76-BE9C47D1A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82E4FF9-AD21-407A-BE52-CB6252C41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BE7EC10-C505-4088-BF83-E8897F11B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904D8FC-5713-4E5F-A3BD-62135356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CD49-AEE9-49A2-B2E4-20FF40EC6659}" type="datetimeFigureOut">
              <a:rPr lang="hu-HU" smtClean="0"/>
              <a:t>2024. 12. 04.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A7B6B3B-CE01-436B-896D-EA8932CDA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7A60462-8586-4511-A0EE-CADA59B7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278A-C1C7-4527-BCC1-19AEC3383D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CBFE27-D3A0-4B2E-AC84-393F4BE47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4EBE2A2-F1BB-4254-AA89-5E6A802E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CD49-AEE9-49A2-B2E4-20FF40EC6659}" type="datetimeFigureOut">
              <a:rPr lang="hu-HU" smtClean="0"/>
              <a:t>2024. 12. 04.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F7FCC1A-C1C1-45FC-B1AD-C8DC982EF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C5AA62B-3792-4A95-B20B-07395540A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278A-C1C7-4527-BCC1-19AEC3383D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29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1F80D39-9489-4213-8A6A-83295EC8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CD49-AEE9-49A2-B2E4-20FF40EC6659}" type="datetimeFigureOut">
              <a:rPr lang="hu-HU" smtClean="0"/>
              <a:t>2024. 12. 04.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DCB45BA-8D7A-483E-A97E-5078AEC5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C750440-50CE-4236-9592-13EC328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278A-C1C7-4527-BCC1-19AEC3383D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984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DA76C9-579C-4B85-B639-3116248B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CFC8069-24B3-4083-B3E0-E19C92F92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E87C595-B403-4117-9A98-6C1ADEB66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AA14330-1B67-489E-B148-AA6B23FAF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CD49-AEE9-49A2-B2E4-20FF40EC6659}" type="datetimeFigureOut">
              <a:rPr lang="hu-HU" smtClean="0"/>
              <a:t>2024. 12. 04.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EFA2370-B1E4-4E90-9E8F-C19B9131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A7D7BFD-656A-46DA-9B73-1CE6110F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278A-C1C7-4527-BCC1-19AEC3383D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624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A1D140-E33E-4B6B-AC2F-827CC62BC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1FC0CB8-59FC-4369-B5D9-CE31908DF7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BFD0FE9-071F-4B8B-80BC-30BEA7534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4FD3E28-3065-4B89-811E-E830E67FA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CD49-AEE9-49A2-B2E4-20FF40EC6659}" type="datetimeFigureOut">
              <a:rPr lang="hu-HU" smtClean="0"/>
              <a:t>2024. 12. 04.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4C4C41E-0DCD-47BE-8C07-79D38BA1D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4069FB8-5F62-45AA-999C-D47E7EEB6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E278A-C1C7-4527-BCC1-19AEC3383D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666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EC00513A-2D71-4D90-91BB-1AC302AF6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F257091-07D2-40B6-9181-C4D3C69D7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C16F6F5-D339-45C3-87D7-120C4355E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ACD49-AEE9-49A2-B2E4-20FF40EC6659}" type="datetimeFigureOut">
              <a:rPr lang="hu-HU" smtClean="0"/>
              <a:t>2024. 12. 04.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18280DF-EC03-42B1-874B-666D3999A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86BABBE-2E40-4AFB-AD3F-F6B9A080B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E278A-C1C7-4527-BCC1-19AEC3383D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284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57A538D2-C399-4C47-A3D7-0277E4923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643E6F3-6531-41BC-8A2E-35B99977B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i="1" dirty="0"/>
              <a:t>Szent-Györgyi Albert, a legsportosabb Nobel- díjas tudós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9BAC38E-2625-4DD6-A527-88E3B1F6D4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„A sport a test útján nyitja meg a lelket.”</a:t>
            </a:r>
          </a:p>
          <a:p>
            <a:r>
              <a:rPr lang="hu-HU" sz="1400" dirty="0"/>
              <a:t>(</a:t>
            </a:r>
            <a:r>
              <a:rPr lang="hu-HU" sz="1400" i="1" dirty="0"/>
              <a:t>Szent-Györgyi Albert</a:t>
            </a:r>
            <a:r>
              <a:rPr lang="hu-HU" sz="1400" dirty="0"/>
              <a:t>)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95B3A49-3C4B-4138-B286-DDBEDD561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5" y="4058690"/>
            <a:ext cx="3504645" cy="258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7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8BEECB25-93E5-45F3-BF79-464AD0F14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084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8058570-9585-45C3-9DC5-41B805102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5010"/>
            <a:ext cx="9144000" cy="2732714"/>
          </a:xfrm>
        </p:spPr>
        <p:txBody>
          <a:bodyPr>
            <a:normAutofit fontScale="90000"/>
          </a:bodyPr>
          <a:lstStyle/>
          <a:p>
            <a:pPr fontAlgn="base"/>
            <a:r>
              <a:rPr lang="hu-HU" sz="1800" b="1" dirty="0"/>
              <a:t>„A sport elsősorban szellemi fogalom. Egy sportcsapat a társadalomnak kicsinyített képe, a mérkőzés az életért való nemes küzdelem szimbólumra. (...) A sport a játék alatt tanítja meg az embert rövid idő alatt a legfontosabb polgári erényekre: az összetartásra, az önfeláldozásra, az egyéni érdek teljes alárendelésére, a kitartásra, a tettrekészségre, a gyors elhatározásra, az önálló megítélésre, az abszolút tisztességre, és mindenekelőtt a "fair play", a nemes küzdelem szabályaira. „ (Szent-Györgyi)</a:t>
            </a:r>
            <a:br>
              <a:rPr lang="hu-HU" b="1" dirty="0"/>
            </a:br>
            <a:br>
              <a:rPr lang="hu-HU" dirty="0"/>
            </a:b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02E09D7-A7FB-4292-9917-2C73942C6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696" y="2400329"/>
            <a:ext cx="2788028" cy="416405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30585A8-E2A6-4C58-9D73-823D99776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52" y="2121367"/>
            <a:ext cx="59055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5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512FA00D-25A9-4EF0-8700-F5222CA34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1A9182D-3EDC-437A-82DE-185D11F19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4132"/>
            <a:ext cx="9144000" cy="2387600"/>
          </a:xfrm>
        </p:spPr>
        <p:txBody>
          <a:bodyPr>
            <a:normAutofit/>
          </a:bodyPr>
          <a:lstStyle/>
          <a:p>
            <a:r>
              <a:rPr lang="hu-HU" sz="2000" b="1" dirty="0"/>
              <a:t>„</a:t>
            </a:r>
            <a:r>
              <a:rPr lang="hu-HU" sz="2000" dirty="0"/>
              <a:t> A sport fogalma nem tévesztendő össze a puszta testi ügyességgel, a rekord-hajhászással, a nyereségvadászással és a legutóbbiakkal együtt járó primadonnáskodásokkal. Ez utóbbiaknak nemcsak hogy a sporthoz semmi közük, de a sportnak egyenesen ellenségei. </a:t>
            </a:r>
            <a:r>
              <a:rPr lang="hu-HU" sz="2000" b="1" dirty="0"/>
              <a:t>” </a:t>
            </a:r>
            <a:r>
              <a:rPr lang="hu-HU" sz="2000" i="1" dirty="0"/>
              <a:t>(Szent-Györgyi)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FF4C4DC-484F-4A76-98E5-70ABF5A6A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50153"/>
            <a:ext cx="5905500" cy="340995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287244D-4FB7-422F-8DD1-A69C1B224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570" y="3041095"/>
            <a:ext cx="2638455" cy="360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4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423F35AB-BDAC-428F-86E5-3B947F602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78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9B9B6B9-91F5-48D1-AFA1-8C8706322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1234" y="4604388"/>
            <a:ext cx="9144000" cy="1779634"/>
          </a:xfrm>
        </p:spPr>
        <p:txBody>
          <a:bodyPr>
            <a:normAutofit/>
          </a:bodyPr>
          <a:lstStyle/>
          <a:p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„Csak úgy tudok dolgozni, ha sportolok is.”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12AD6DD-2A7C-408E-A843-55FF8EFC6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484" y="361113"/>
            <a:ext cx="59055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080B216-C5DC-4E3E-9F29-78AC8868E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6590E72-8E5A-4C81-87DA-862134277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851"/>
            <a:ext cx="9144000" cy="2387600"/>
          </a:xfrm>
        </p:spPr>
        <p:txBody>
          <a:bodyPr>
            <a:normAutofit/>
          </a:bodyPr>
          <a:lstStyle/>
          <a:p>
            <a:r>
              <a:rPr lang="hu-HU" sz="2000" i="1" dirty="0"/>
              <a:t>„Egy sportcsapat a társadalomnak kicsinyített képe, a mérkőzés, az életért való nemes küzdelem szimbóluma. A sport a játék alatt tanítja meg az embert rövid idő alatt a legfontosabb polgári erényekre: az összetartásra, az önfeláldozásra, az egyéni érdek teljes alárendelésére, a kitartásra, a tettrekészségre, a gyors elhatározásra, az önálló megítélésre, az abszolút tisztességre, és mindenekelőtt a »fair play«, a nemes küzdelem szabályaira.” (Szent-Györgyi)</a:t>
            </a:r>
            <a:endParaRPr lang="hu-HU" sz="20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A70F8BA-A867-411E-9E8E-C601007C3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378" y="2735173"/>
            <a:ext cx="5711243" cy="354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7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5E310560-0340-4E83-86A8-ED6222209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3048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287BB4E-6D57-4BDC-8C6A-ACDC5CC28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3130"/>
            <a:ext cx="9144000" cy="2387600"/>
          </a:xfrm>
        </p:spPr>
        <p:txBody>
          <a:bodyPr>
            <a:normAutofit/>
          </a:bodyPr>
          <a:lstStyle/>
          <a:p>
            <a:r>
              <a:rPr lang="hu-HU" sz="2000" i="1" dirty="0"/>
              <a:t>A szegedi egyetemen a tudományos munka is egészen angliai szellemben folyik nála </a:t>
            </a:r>
            <a:r>
              <a:rPr lang="hu-HU" sz="2000" dirty="0"/>
              <a:t>– idézzük megint csak az 1937-es „anyósinterjút”. – </a:t>
            </a:r>
            <a:r>
              <a:rPr lang="hu-HU" sz="2000" i="1" dirty="0"/>
              <a:t>Gyakran megtörténik, hogy nyolc-kilenc órai munka után hirtelen félbeszakítja asszisztenseivel a munkát és »fiúk, elég volt, menjünk a Tiszára!« felkiáltással, tanítványaival együtt levonul fürödni, úszni és evezni. Minden délben, ebéd után, az egyetem udvarán kosárlabdát játszik asszisztenseivel és csak azután fognak hozzá újra a munkához.” (Dr. Demény Károlyné)</a:t>
            </a:r>
            <a:endParaRPr lang="hu-HU" sz="20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94025CC-EF55-486C-810B-5E87E08A4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2620730"/>
            <a:ext cx="111347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11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0657B16-DD6D-497A-980A-71DA980C5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CAA2ABB-3FF0-4E90-8CB8-65F301D0E2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Ralph W. Moss magyar nyelven 2003-ban megjelent életrajzában pedig nemes egyszerűséggel kijelenti, Szent-Györgyi társaságában „kötelező” volt sportolni. De ez inkább felszabadítóan, mintsem tehertételként hatott a hallgatóira és munkatársaira, hiszen egy olyan fesztelen, kollegiális légkört hozott be a merev, alá- és mellérendelt hazai felsőoktatásba, ami nemcsak a szabadságérzetnek, de a tudományos kutatásoknak is jót tett. Mindez nemcsak póz volt nála: amikor 1932-ben Hóman Bálint miniszterként meglátogatta Szegeden, ő ahelyett, hogy </a:t>
            </a:r>
            <a:r>
              <a:rPr lang="hu-HU" sz="2000" i="1" dirty="0"/>
              <a:t>„nyakkendőben és fehér köpenyben várta volna látogatóját, izzadt és koszos volt, mert éppen diákjaival röplabdázott.”</a:t>
            </a:r>
            <a:endParaRPr lang="hu-HU" sz="20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CA28818-A502-4C5C-9093-1C3D88725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871" y="3609137"/>
            <a:ext cx="5597138" cy="314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41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B8DD1E32-7AAA-4854-85E1-09B76E18B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D8C4D07E-DCB3-4F60-8379-50B49C7F0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035" y="1621900"/>
            <a:ext cx="6571326" cy="367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6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867EE097-0A9D-4A24-9A24-2A56C14F6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7C0ABC5-D23B-4661-A0E7-0A841F665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609" y="176169"/>
            <a:ext cx="9144000" cy="6149130"/>
          </a:xfrm>
        </p:spPr>
        <p:txBody>
          <a:bodyPr>
            <a:noAutofit/>
          </a:bodyPr>
          <a:lstStyle/>
          <a:p>
            <a:pPr algn="l"/>
            <a:r>
              <a:rPr lang="hu-HU" sz="2400" dirty="0"/>
              <a:t>A Nobel-díjas tudós által bizonyítottan kedvelt sportok:</a:t>
            </a:r>
            <a:br>
              <a:rPr lang="hu-HU" sz="2400" dirty="0"/>
            </a:br>
            <a:r>
              <a:rPr lang="hu-HU" sz="2400" dirty="0"/>
              <a:t>-Síelés</a:t>
            </a:r>
            <a:br>
              <a:rPr lang="hu-HU" sz="2400" dirty="0"/>
            </a:br>
            <a:r>
              <a:rPr lang="hu-HU" sz="2400" dirty="0"/>
              <a:t>-Vizisíelés</a:t>
            </a:r>
            <a:br>
              <a:rPr lang="hu-HU" sz="2400" dirty="0"/>
            </a:br>
            <a:r>
              <a:rPr lang="hu-HU" sz="2400" dirty="0"/>
              <a:t>-Tenisz-Gyeptenisz</a:t>
            </a:r>
            <a:br>
              <a:rPr lang="hu-HU" sz="2400" dirty="0"/>
            </a:br>
            <a:r>
              <a:rPr lang="hu-HU" sz="2400" dirty="0"/>
              <a:t>-Motorozás</a:t>
            </a:r>
            <a:br>
              <a:rPr lang="hu-HU" sz="2400" dirty="0"/>
            </a:br>
            <a:r>
              <a:rPr lang="hu-HU" sz="2400" dirty="0"/>
              <a:t>-Úszás</a:t>
            </a:r>
            <a:br>
              <a:rPr lang="hu-HU" sz="2400" dirty="0"/>
            </a:br>
            <a:r>
              <a:rPr lang="hu-HU" sz="2400" dirty="0"/>
              <a:t>-Evezés</a:t>
            </a:r>
            <a:br>
              <a:rPr lang="hu-HU" sz="2400" dirty="0"/>
            </a:br>
            <a:r>
              <a:rPr lang="hu-HU" sz="2400" dirty="0"/>
              <a:t>-Vitorlázás</a:t>
            </a:r>
            <a:br>
              <a:rPr lang="hu-HU" sz="2400" dirty="0"/>
            </a:br>
            <a:r>
              <a:rPr lang="hu-HU" sz="2400" dirty="0"/>
              <a:t>-Futás</a:t>
            </a:r>
            <a:br>
              <a:rPr lang="hu-HU" sz="2400" dirty="0"/>
            </a:br>
            <a:r>
              <a:rPr lang="hu-HU" sz="2400" dirty="0"/>
              <a:t>-Lovaglás</a:t>
            </a:r>
            <a:br>
              <a:rPr lang="hu-HU" sz="2400" dirty="0"/>
            </a:br>
            <a:r>
              <a:rPr lang="hu-HU" sz="2400" dirty="0"/>
              <a:t>-Korcsolyázás</a:t>
            </a:r>
            <a:br>
              <a:rPr lang="hu-HU" sz="2400" dirty="0"/>
            </a:br>
            <a:r>
              <a:rPr lang="hu-HU" sz="2400" dirty="0"/>
              <a:t>-Sakk</a:t>
            </a:r>
            <a:br>
              <a:rPr lang="hu-HU" sz="2400" dirty="0"/>
            </a:br>
            <a:r>
              <a:rPr lang="hu-HU" sz="2400" dirty="0"/>
              <a:t>-Vitorlázó-repülés</a:t>
            </a:r>
            <a:br>
              <a:rPr lang="hu-HU" sz="2400" dirty="0"/>
            </a:br>
            <a:r>
              <a:rPr lang="hu-HU" sz="2400" dirty="0"/>
              <a:t>-Gyorskorcsolya</a:t>
            </a:r>
            <a:br>
              <a:rPr lang="hu-HU" sz="2400" dirty="0"/>
            </a:br>
            <a:r>
              <a:rPr lang="hu-HU" sz="2400" dirty="0"/>
              <a:t>-Kerékpár</a:t>
            </a:r>
            <a:br>
              <a:rPr lang="hu-HU" sz="2400" dirty="0"/>
            </a:br>
            <a:r>
              <a:rPr lang="hu-HU" sz="2400" dirty="0"/>
              <a:t>-Motorcsónak</a:t>
            </a:r>
            <a:br>
              <a:rPr lang="hu-HU" sz="2400" dirty="0"/>
            </a:br>
            <a:r>
              <a:rPr lang="hu-HU" sz="2400" dirty="0"/>
              <a:t>-Hivatásos sportrepülő pilóta volt</a:t>
            </a:r>
            <a:br>
              <a:rPr lang="hu-HU" sz="2400" dirty="0"/>
            </a:br>
            <a:r>
              <a:rPr lang="hu-HU" sz="2400" dirty="0"/>
              <a:t>-Horgászat</a:t>
            </a:r>
            <a:br>
              <a:rPr lang="hu-HU" sz="2400" dirty="0"/>
            </a:br>
            <a:r>
              <a:rPr lang="hu-HU" sz="2400" dirty="0"/>
              <a:t>-Röplabda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4C1C575-3801-4747-9931-5BE3DEC30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409" y="1182848"/>
            <a:ext cx="6032190" cy="430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6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505</Words>
  <Application>Microsoft Office PowerPoint</Application>
  <PresentationFormat>Szélesvásznú</PresentationFormat>
  <Paragraphs>10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Office-téma</vt:lpstr>
      <vt:lpstr>Szent-Györgyi Albert, a legsportosabb Nobel- díjas tudós</vt:lpstr>
      <vt:lpstr>„A sport elsősorban szellemi fogalom. Egy sportcsapat a társadalomnak kicsinyített képe, a mérkőzés az életért való nemes küzdelem szimbólumra. (...) A sport a játék alatt tanítja meg az embert rövid idő alatt a legfontosabb polgári erényekre: az összetartásra, az önfeláldozásra, az egyéni érdek teljes alárendelésére, a kitartásra, a tettrekészségre, a gyors elhatározásra, az önálló megítélésre, az abszolút tisztességre, és mindenekelőtt a "fair play", a nemes küzdelem szabályaira. „ (Szent-Györgyi)  </vt:lpstr>
      <vt:lpstr>„ A sport fogalma nem tévesztendő össze a puszta testi ügyességgel, a rekord-hajhászással, a nyereségvadászással és a legutóbbiakkal együtt járó primadonnáskodásokkal. Ez utóbbiaknak nemcsak hogy a sporthoz semmi közük, de a sportnak egyenesen ellenségei. ” (Szent-Györgyi)</vt:lpstr>
      <vt:lpstr>„Csak úgy tudok dolgozni, ha sportolok is.”</vt:lpstr>
      <vt:lpstr>„Egy sportcsapat a társadalomnak kicsinyített képe, a mérkőzés, az életért való nemes küzdelem szimbóluma. A sport a játék alatt tanítja meg az embert rövid idő alatt a legfontosabb polgári erényekre: az összetartásra, az önfeláldozásra, az egyéni érdek teljes alárendelésére, a kitartásra, a tettrekészségre, a gyors elhatározásra, az önálló megítélésre, az abszolút tisztességre, és mindenekelőtt a »fair play«, a nemes küzdelem szabályaira.” (Szent-Györgyi)</vt:lpstr>
      <vt:lpstr>A szegedi egyetemen a tudományos munka is egészen angliai szellemben folyik nála – idézzük megint csak az 1937-es „anyósinterjút”. – Gyakran megtörténik, hogy nyolc-kilenc órai munka után hirtelen félbeszakítja asszisztenseivel a munkát és »fiúk, elég volt, menjünk a Tiszára!« felkiáltással, tanítványaival együtt levonul fürödni, úszni és evezni. Minden délben, ebéd után, az egyetem udvarán kosárlabdát játszik asszisztenseivel és csak azután fognak hozzá újra a munkához.” (Dr. Demény Károlyné)</vt:lpstr>
      <vt:lpstr>Ralph W. Moss magyar nyelven 2003-ban megjelent életrajzában pedig nemes egyszerűséggel kijelenti, Szent-Györgyi társaságában „kötelező” volt sportolni. De ez inkább felszabadítóan, mintsem tehertételként hatott a hallgatóira és munkatársaira, hiszen egy olyan fesztelen, kollegiális légkört hozott be a merev, alá- és mellérendelt hazai felsőoktatásba, ami nemcsak a szabadságérzetnek, de a tudományos kutatásoknak is jót tett. Mindez nemcsak póz volt nála: amikor 1932-ben Hóman Bálint miniszterként meglátogatta Szegeden, ő ahelyett, hogy „nyakkendőben és fehér köpenyben várta volna látogatóját, izzadt és koszos volt, mert éppen diákjaival röplabdázott.”</vt:lpstr>
      <vt:lpstr>PowerPoint-bemutató</vt:lpstr>
      <vt:lpstr>A Nobel-díjas tudós által bizonyítottan kedvelt sportok: -Síelés -Vizisíelés -Tenisz-Gyeptenisz -Motorozás -Úszás -Evezés -Vitorlázás -Futás -Lovaglás -Korcsolyázás -Sakk -Vitorlázó-repülés -Gyorskorcsolya -Kerékpár -Motorcsónak -Hivatásos sportrepülő pilóta volt -Horgászat -Röplabda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Szent-Györgyi Albert és a sportok</dc:title>
  <dc:creator>Diák</dc:creator>
  <cp:lastModifiedBy>Diák</cp:lastModifiedBy>
  <cp:revision>7</cp:revision>
  <dcterms:created xsi:type="dcterms:W3CDTF">2024-12-04T08:59:50Z</dcterms:created>
  <dcterms:modified xsi:type="dcterms:W3CDTF">2024-12-04T09:54:40Z</dcterms:modified>
</cp:coreProperties>
</file>