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6089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32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300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653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375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35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65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643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522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58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DCBF9DD-05D1-48EB-9698-1B30BC181C6D}" type="datetimeFigureOut">
              <a:rPr lang="hu-HU" smtClean="0"/>
              <a:t>2024. 12. 05.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8242CF-64DB-4908-AEC5-4DB45E38A7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26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8B80FD-269F-4653-B703-C0AE8DB04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Szent-Györgyi Albert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850A2DA-E391-42DB-86A0-EAF2E087BD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Készítette: Asztalos </a:t>
            </a:r>
            <a:r>
              <a:rPr lang="hu-HU" dirty="0" err="1"/>
              <a:t>Szintia</a:t>
            </a:r>
            <a:r>
              <a:rPr lang="hu-HU" dirty="0"/>
              <a:t>, Bujdosó Liza    </a:t>
            </a:r>
          </a:p>
        </p:txBody>
      </p:sp>
    </p:spTree>
    <p:extLst>
      <p:ext uri="{BB962C8B-B14F-4D97-AF65-F5344CB8AC3E}">
        <p14:creationId xmlns:p14="http://schemas.microsoft.com/office/powerpoint/2010/main" val="24188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2F1309-B527-49D8-90E8-DE8DB461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Élete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7DFE3-CE2E-4472-AC8A-FEA27AF03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Született:1893.09.16. Budapest</a:t>
            </a:r>
          </a:p>
          <a:p>
            <a:r>
              <a:rPr lang="hu-HU" dirty="0"/>
              <a:t>Halála: 1986.10.22. Massachusetts</a:t>
            </a:r>
          </a:p>
          <a:p>
            <a:r>
              <a:rPr lang="hu-HU" dirty="0"/>
              <a:t>4-szer házasodott </a:t>
            </a:r>
          </a:p>
          <a:p>
            <a:r>
              <a:rPr lang="hu-HU" dirty="0"/>
              <a:t>Gyermeke: Szent-Györgyi Nelli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693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57D747-33C7-4A7A-97F6-A538BFE4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Pályafutása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63A4CB-920C-4CA9-9854-3543D3944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Szakterület: orvostudomány, biokémia </a:t>
            </a:r>
          </a:p>
          <a:p>
            <a:r>
              <a:rPr lang="hu-HU" dirty="0"/>
              <a:t>Kutatási területei: C-vitamin, </a:t>
            </a:r>
            <a:r>
              <a:rPr lang="hu-HU" dirty="0" err="1"/>
              <a:t>citrátkör</a:t>
            </a:r>
            <a:r>
              <a:rPr lang="hu-HU" dirty="0"/>
              <a:t>, izom-biokémia, rákkutatás </a:t>
            </a:r>
          </a:p>
          <a:p>
            <a:r>
              <a:rPr lang="hu-HU" dirty="0"/>
              <a:t>Tudományos fokozatai: orvosdoktor, PhD</a:t>
            </a:r>
          </a:p>
          <a:p>
            <a:r>
              <a:rPr lang="hu-HU" dirty="0"/>
              <a:t>Tudományos publikációk száma:459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424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F2ACD9-97B9-4233-84D2-07A6A5C5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 kitüntetései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567AE6-109D-4A5D-9EAC-557D566CB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Nobel-díj 1937</a:t>
            </a:r>
          </a:p>
          <a:p>
            <a:r>
              <a:rPr lang="hu-HU" dirty="0"/>
              <a:t>Corvin-koszorú 1937</a:t>
            </a:r>
          </a:p>
          <a:p>
            <a:r>
              <a:rPr lang="hu-HU" dirty="0"/>
              <a:t>Kossuth-díj 1948</a:t>
            </a:r>
          </a:p>
          <a:p>
            <a:r>
              <a:rPr lang="hu-HU" dirty="0"/>
              <a:t>Albert </a:t>
            </a:r>
            <a:r>
              <a:rPr lang="hu-HU" dirty="0" err="1"/>
              <a:t>Lasker</a:t>
            </a:r>
            <a:r>
              <a:rPr lang="hu-HU" dirty="0"/>
              <a:t>-díj 1954</a:t>
            </a:r>
          </a:p>
          <a:p>
            <a:r>
              <a:rPr lang="hu-HU" dirty="0"/>
              <a:t>A Magyar Népköztársaság rubinokkal ékesített Zászlórendje 1983</a:t>
            </a:r>
          </a:p>
        </p:txBody>
      </p:sp>
    </p:spTree>
    <p:extLst>
      <p:ext uri="{BB962C8B-B14F-4D97-AF65-F5344CB8AC3E}">
        <p14:creationId xmlns:p14="http://schemas.microsoft.com/office/powerpoint/2010/main" val="391703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C414C3-AB46-4A0F-A1F0-86446B30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Akadémia tagság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5D49405-A798-4D8F-85EC-1F55324DD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Magyar Tudományos Akadémia 1938</a:t>
            </a:r>
          </a:p>
          <a:p>
            <a:r>
              <a:rPr lang="hu-HU" dirty="0"/>
              <a:t>Szovjet Tudományos Akadémia 1947</a:t>
            </a:r>
          </a:p>
          <a:p>
            <a:r>
              <a:rPr lang="hu-HU" dirty="0"/>
              <a:t>Amerikai Tudományos Akadémia 1956</a:t>
            </a:r>
          </a:p>
          <a:p>
            <a:r>
              <a:rPr lang="hu-HU" dirty="0"/>
              <a:t>Amerikai Művészeti és Tudományos Akadémia 1957</a:t>
            </a:r>
          </a:p>
        </p:txBody>
      </p:sp>
    </p:spTree>
    <p:extLst>
      <p:ext uri="{BB962C8B-B14F-4D97-AF65-F5344CB8AC3E}">
        <p14:creationId xmlns:p14="http://schemas.microsoft.com/office/powerpoint/2010/main" val="88696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2195F2-B583-445D-8075-E3FEDAB1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Kedvelt sportjai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A80773-011F-40EC-8784-BB20057C1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Vízi sportok</a:t>
            </a:r>
          </a:p>
          <a:p>
            <a:r>
              <a:rPr lang="hu-HU" dirty="0"/>
              <a:t>Tenisz</a:t>
            </a:r>
          </a:p>
          <a:p>
            <a:r>
              <a:rPr lang="hu-HU" dirty="0"/>
              <a:t>Síelés</a:t>
            </a:r>
          </a:p>
          <a:p>
            <a:r>
              <a:rPr lang="hu-HU" dirty="0"/>
              <a:t>Lovaglás</a:t>
            </a:r>
          </a:p>
          <a:p>
            <a:r>
              <a:rPr lang="hu-HU" dirty="0"/>
              <a:t>Motorozás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6682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76617C72-C534-44C4-A4A9-BFA3B6A97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Köszönjük a figyelmet</a:t>
            </a:r>
          </a:p>
        </p:txBody>
      </p:sp>
      <p:sp>
        <p:nvSpPr>
          <p:cNvPr id="5" name="Alcím 4">
            <a:extLst>
              <a:ext uri="{FF2B5EF4-FFF2-40B4-BE49-F238E27FC236}">
                <a16:creationId xmlns:a16="http://schemas.microsoft.com/office/drawing/2014/main" id="{5CA3390F-FAA0-47F3-9915-1DB8050A13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5701"/>
      </p:ext>
    </p:extLst>
  </p:cSld>
  <p:clrMapOvr>
    <a:masterClrMapping/>
  </p:clrMapOvr>
</p:sld>
</file>

<file path=ppt/theme/theme1.xml><?xml version="1.0" encoding="utf-8"?>
<a:theme xmlns:a="http://schemas.openxmlformats.org/drawingml/2006/main" name="Csomag">
  <a:themeElements>
    <a:clrScheme name="Csomag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somag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somag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TM10001115[[fn=Csomag]]</Template>
  <TotalTime>28</TotalTime>
  <Words>102</Words>
  <Application>Microsoft Office PowerPoint</Application>
  <PresentationFormat>Szélesvásznú</PresentationFormat>
  <Paragraphs>31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Csomag</vt:lpstr>
      <vt:lpstr>Szent-Györgyi Albert </vt:lpstr>
      <vt:lpstr>Élete </vt:lpstr>
      <vt:lpstr>Pályafutása </vt:lpstr>
      <vt:lpstr>Szakmai kitüntetései</vt:lpstr>
      <vt:lpstr>Akadémia tagság</vt:lpstr>
      <vt:lpstr>Kedvelt sportjai</vt:lpstr>
      <vt:lpstr>Köszönjük a figyelmet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Szent-Györgyi Albert</dc:title>
  <dc:creator>Diák</dc:creator>
  <cp:lastModifiedBy>Diák</cp:lastModifiedBy>
  <cp:revision>4</cp:revision>
  <dcterms:created xsi:type="dcterms:W3CDTF">2024-12-05T07:56:14Z</dcterms:created>
  <dcterms:modified xsi:type="dcterms:W3CDTF">2024-12-05T08:25:13Z</dcterms:modified>
</cp:coreProperties>
</file>