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AF9972-3FBE-4AED-8F88-C3E096521B0C}">
  <a:tblStyle styleId="{96AF9972-3FBE-4AED-8F88-C3E096521B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5.xml"/><Relationship Id="rId22" Type="http://schemas.openxmlformats.org/officeDocument/2006/relationships/font" Target="fonts/Lato-italic.fntdata"/><Relationship Id="rId10" Type="http://schemas.openxmlformats.org/officeDocument/2006/relationships/slide" Target="slides/slide4.xml"/><Relationship Id="rId21" Type="http://schemas.openxmlformats.org/officeDocument/2006/relationships/font" Target="fonts/La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aad6106c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aad6106c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aad6106c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aad6106c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aad6106c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aad6106c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aad6106c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aad6106c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aad6106c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aad6106c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aad6106c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aad6106c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aad6106c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aad6106c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aad6106c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aad6106c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FUTURE TRIP TO ROME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61" y="2987141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TRAVEL PARTNERS:  Nagy Zs</a:t>
            </a:r>
            <a:r>
              <a:rPr lang="hu"/>
              <a:t>ófia, Polyák László 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46" y="2164169"/>
            <a:ext cx="2083675" cy="277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BUDGET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4060454" y="2571762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/>
              <a:t>700.000 ft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DESTINATION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Why did you choose this place?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Because this place is beautiful and spectecular.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How difficult was to reach a compromise?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It wasn’t difficult.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What did you take into consideration?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To </a:t>
            </a:r>
            <a:r>
              <a:rPr lang="hu"/>
              <a:t>be good for both of 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How many days are you going to stay there?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4 days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PREPARATION - What documents / necessities do you need to get there? Do they have any costs?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7659" y="209873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ID card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passport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train ticket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 15.000 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TRAVEL MEANS - How are you going to get there?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631485" y="2139586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Train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Airplane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hu"/>
              <a:t>Bus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Train=1000-1500 ft/person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Airplane=35.000 ft/person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Bus=3-day tourist pass is 10.000 ft/person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ACCOMMODATION - Where are you going to stay?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In Hotel Artemide in the city center.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This place is near to the famous attractions.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 268.140 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887" y="1881850"/>
            <a:ext cx="2956200" cy="29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ACTIVITIES - What are you going to do? What sights are you going to see?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104.000 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48067" y="2378254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Colosseum, Forum Romanum=25.000 ft/person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Vatican Museum, Sistine Chapel=15.000 ft/person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Castel Sant’Angelo= 12.000 ft/person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Trevi Fountain, Spanish Steps, Pantheon=Free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903" y="2378250"/>
            <a:ext cx="1428999" cy="17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878" y="3493550"/>
            <a:ext cx="2489564" cy="13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9886" y="1962648"/>
            <a:ext cx="2489575" cy="142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FOOD AND DRINK - What local dishes / drinks do you want to try?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729450" y="2174304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 5000 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399" y="2389887"/>
            <a:ext cx="3775199" cy="182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BUDGET SUMMERY</a:t>
            </a:r>
            <a:endParaRPr/>
          </a:p>
        </p:txBody>
      </p:sp>
      <p:graphicFrame>
        <p:nvGraphicFramePr>
          <p:cNvPr id="146" name="Google Shape;146;p21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{96AF9972-3FBE-4AED-8F88-C3E096521B0C}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Pre-travel costs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15.000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Reaching your destination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73.000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Travelling at your destination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20.000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Accommodation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268.140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Activities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104.000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Food and drink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50.000 ft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7" name="Google Shape;147;p21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TOTAL </a:t>
            </a:r>
            <a:r>
              <a:rPr lang="hu">
                <a:latin typeface="Lato"/>
                <a:ea typeface="Lato"/>
                <a:cs typeface="Lato"/>
                <a:sym typeface="Lato"/>
              </a:rPr>
              <a:t>BUDGET: 530.140 ft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