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DCAEAD-BE81-4D29-AE8F-EBDFE50A9052}">
  <a:tblStyle styleId="{42DCAEAD-BE81-4D29-AE8F-EBDFE50A905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11" Type="http://schemas.openxmlformats.org/officeDocument/2006/relationships/slide" Target="slides/slide5.xml"/><Relationship Id="rId22" Type="http://schemas.openxmlformats.org/officeDocument/2006/relationships/font" Target="fonts/Lato-bold.fntdata"/><Relationship Id="rId10" Type="http://schemas.openxmlformats.org/officeDocument/2006/relationships/slide" Target="slides/slide4.xml"/><Relationship Id="rId21" Type="http://schemas.openxmlformats.org/officeDocument/2006/relationships/font" Target="fonts/Lato-regular.fntdata"/><Relationship Id="rId13" Type="http://schemas.openxmlformats.org/officeDocument/2006/relationships/slide" Target="slides/slide7.xml"/><Relationship Id="rId24" Type="http://schemas.openxmlformats.org/officeDocument/2006/relationships/font" Target="fonts/Lato-boldItalic.fntdata"/><Relationship Id="rId12" Type="http://schemas.openxmlformats.org/officeDocument/2006/relationships/slide" Target="slides/slide6.xml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Raleway-regular.fntdata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Raleway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Raleway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1aad6106c7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1aad6106c7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1aad6106c7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1aad6106c7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1aad6106c7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1aad6106c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1aad6106c7_0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1aad6106c7_0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1aad6106c7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1aad6106c7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1aad6106c7_0_1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1aad6106c7_0_1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1aad6106c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1aad6106c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1aad6106c7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1aad6106c7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1aad6106c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1aad6106c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TRAVEL PARTNERS: Doktor Ádám, Juhász Debóra </a:t>
            </a:r>
            <a:endParaRPr/>
          </a:p>
        </p:txBody>
      </p:sp>
      <p:sp>
        <p:nvSpPr>
          <p:cNvPr id="87" name="Google Shape;87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495300" lvl="0" marL="457200" rtl="0" algn="ctr">
              <a:spcBef>
                <a:spcPts val="0"/>
              </a:spcBef>
              <a:spcAft>
                <a:spcPts val="0"/>
              </a:spcAft>
              <a:buSzPts val="4200"/>
              <a:buChar char="●"/>
            </a:pPr>
            <a:r>
              <a:rPr lang="hu"/>
              <a:t>OUR FUTURE TRIP TO EGER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BUDGET SUMMERY</a:t>
            </a:r>
            <a:endParaRPr/>
          </a:p>
        </p:txBody>
      </p:sp>
      <p:graphicFrame>
        <p:nvGraphicFramePr>
          <p:cNvPr id="151" name="Google Shape;151;p22"/>
          <p:cNvGraphicFramePr/>
          <p:nvPr/>
        </p:nvGraphicFramePr>
        <p:xfrm>
          <a:off x="952500" y="1809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{42DCAEAD-BE81-4D29-AE8F-EBDFE50A9052}</a:tableStyleId>
              </a:tblPr>
              <a:tblGrid>
                <a:gridCol w="36195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Pre-travel costs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250k Forints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Reaching your destination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25k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Travelling at your destination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Accommodation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45k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Activities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32.800Forints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Food and drink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"/>
                        <a:t>30k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2" name="Google Shape;152;p22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TOTAL </a:t>
            </a:r>
            <a:r>
              <a:rPr lang="hu">
                <a:latin typeface="Lato"/>
                <a:ea typeface="Lato"/>
                <a:cs typeface="Lato"/>
                <a:sym typeface="Lato"/>
              </a:rPr>
              <a:t>BUDGET: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BUDGET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7650" y="200402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hu" sz="1800"/>
              <a:t>⇨</a:t>
            </a:r>
            <a:r>
              <a:rPr b="1" lang="hu" sz="1800"/>
              <a:t>250.000 HUF</a:t>
            </a:r>
            <a:endParaRPr b="1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OUR DESTINATION</a:t>
            </a:r>
            <a:endParaRPr/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Why did you choose this place?⇨ Eger is beautiful and historic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How difficult was to reach a compromise? ⇨It was difficult,but we solved it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What did you take into consideration? ⇨budget,attractions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How many days are you going to stay there? ⇨ we stay 1 day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PREPARATION - What documents / necessities do you need to get there? Do they have any costs?</a:t>
            </a:r>
            <a:endParaRPr/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⇨personal ID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⇨driver’s license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⇨didn’t have to pay</a:t>
            </a: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TRAVEL MEANS - How are you going to get there?</a:t>
            </a:r>
            <a:endParaRPr/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0" y="2273612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⇨Ádám will drive the car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⇨it’s about 300kilometers there and back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⇨its costs 25k</a:t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675" y="1814575"/>
            <a:ext cx="2153100" cy="317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ACCOMMODATION - Where are you going to stay?</a:t>
            </a:r>
            <a:endParaRPr/>
          </a:p>
        </p:txBody>
      </p:sp>
      <p:sp>
        <p:nvSpPr>
          <p:cNvPr id="120" name="Google Shape;120;p18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⇨we stay at Szent János hotel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⇨it costs 45k forints for 2 people</a:t>
            </a:r>
            <a:endParaRPr/>
          </a:p>
        </p:txBody>
      </p:sp>
      <p:sp>
        <p:nvSpPr>
          <p:cNvPr id="121" name="Google Shape;121;p18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2" name="Google Shape;12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4675" y="2317172"/>
            <a:ext cx="3424158" cy="226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ACTIVITIES - What are you going to do? What sights are you going to see?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448550" y="2287650"/>
            <a:ext cx="8105400" cy="28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⇨ we going to see the Egri castle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it costs 6k for 2 people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⇨wine tasting in Szépasszony valley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it costs 20k for 2 people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⇨Thermal bath in Eger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hu"/>
              <a:t>it costs 6800 Forints for 2 people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0" name="Google Shape;13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06251" y="3331200"/>
            <a:ext cx="2812649" cy="169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2775" y="2237124"/>
            <a:ext cx="2323475" cy="174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FOOD AND DRINK - What local dishes / drinks do you want to try?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⇨ we going to try egri bikavér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hu"/>
              <a:t>it costs 2k</a:t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5803775" y="371750"/>
            <a:ext cx="2956200" cy="918900"/>
          </a:xfrm>
          <a:prstGeom prst="flowChartAlternateProcess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hu">
                <a:latin typeface="Lato"/>
                <a:ea typeface="Lato"/>
                <a:cs typeface="Lato"/>
                <a:sym typeface="Lato"/>
              </a:rPr>
              <a:t>BUDGET INFO: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3825" y="2033470"/>
            <a:ext cx="2826800" cy="282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HARDSHIPS? POSSIBLE DIFFICULTIES?</a:t>
            </a:r>
            <a:endParaRPr/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416025" y="2254727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u"/>
              <a:t>⇨Trafic problem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