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D2A0BE-363F-45F6-8489-A6D481E9983D}">
  <a:tblStyle styleId="{5BD2A0BE-363F-45F6-8489-A6D481E998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1aad6106c7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1aad6106c7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aad6106c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aad6106c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1aad6106c7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1aad6106c7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1aad6106c7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1aad6106c7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1aad6106c7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1aad6106c7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1aad6106c7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1aad6106c7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aad6106c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aad6106c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aad6106c7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aad6106c7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1aad6106c7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1aad6106c7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1aad6106c7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1aad6106c7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Dubai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Attila Potz, Greta Gaspar, Martin Kucsera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HARDSHIPS? POSSIBLE DIFFICULTIES?</a:t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Arabic people 90% don’t speak in English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/>
              <a:t>Throught in the Dubai Border and Hungarian border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BUDGET SUMMERY</a:t>
            </a:r>
            <a:endParaRPr/>
          </a:p>
        </p:txBody>
      </p:sp>
      <p:graphicFrame>
        <p:nvGraphicFramePr>
          <p:cNvPr id="153" name="Google Shape;153;p23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{5BD2A0BE-363F-45F6-8489-A6D481E9983D}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Pre-travel costs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215.000 ft x3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Reach at your destination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115.000</a:t>
                      </a:r>
                      <a:r>
                        <a:rPr lang="hu"/>
                        <a:t>ft x3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Travelling at your destination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15.000 ft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Accommodation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100.000ft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Activities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285.000ft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Food and drink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101.000ft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4" name="Google Shape;154;p23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TOTAL </a:t>
            </a:r>
            <a:r>
              <a:rPr lang="hu">
                <a:latin typeface="Lato"/>
                <a:ea typeface="Lato"/>
                <a:cs typeface="Lato"/>
                <a:sym typeface="Lato"/>
              </a:rPr>
              <a:t>BUDGET:1.500.000 ft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7650" y="13236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2.000.000 forint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Dubai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7650" y="20637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This place is very </a:t>
            </a:r>
            <a:r>
              <a:rPr lang="hu"/>
              <a:t>luxury</a:t>
            </a:r>
            <a:r>
              <a:rPr lang="hu"/>
              <a:t> and we love Arabic people because is very interesting culture.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W</a:t>
            </a:r>
            <a:r>
              <a:rPr lang="hu"/>
              <a:t>e took into account comfort, price and location.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/>
              <a:t>We gonna 1 week at the hotel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PREPARATION - What documents / necessities do you need to get there? Do they have any costs?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travel ticket: 100.000 ft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traveling password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ID card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boarding pass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Luggage</a:t>
            </a:r>
            <a:r>
              <a:rPr lang="hu"/>
              <a:t>: 3.000-10.000 ft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visa: 5000ft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/>
              <a:t>other( baggage, team mate etc.): free</a:t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BUDGET INFO: 115000 ft/ person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Plane 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689175" y="19681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hu"/>
              <a:t>We travel to Emirates Plane airline back and </a:t>
            </a:r>
            <a:r>
              <a:rPr lang="hu"/>
              <a:t>forth</a:t>
            </a:r>
            <a:r>
              <a:rPr lang="hu"/>
              <a:t> Dubai</a:t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BUDGET INFO: 200.000 ft/ person 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7650" y="13236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Holiday Inn Dubai-al Barsha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Doesn’t provide food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1 week in This hotel and we find  luxury Room and </a:t>
            </a:r>
            <a:r>
              <a:rPr lang="hu"/>
              <a:t>jacuzzi</a:t>
            </a:r>
            <a:r>
              <a:rPr lang="hu"/>
              <a:t> in the terracce!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Billiards and bar located next to the main hall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every night play music at the disco 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BUDGET INFO: 100.000ft/Night 3 people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Travel in Dubai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Metro and bus: season ticket payed 5000ft/person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/>
              <a:t>Taxi: 30.000 ft per day 3 people (1000 ft/ km)</a:t>
            </a:r>
            <a:endParaRPr/>
          </a:p>
        </p:txBody>
      </p:sp>
      <p:sp>
        <p:nvSpPr>
          <p:cNvPr id="127" name="Google Shape;127;p19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BUDGET INFO: 15.000ft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ACTIVITIES - What are you going to do? What sights are you going to see?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727650" y="25717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Burj Khalifa: 20.000ft /person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Desert safari: 40.000ft/person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Aquaventure Waterpark:20.000ft/ person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Dubai Marina: 15.000ft/person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BUDGET INFO: 285.000ft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FOOD AND DRINK - What local dishes / drinks do you want to try?</a:t>
            </a:r>
            <a:endParaRPr/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Restaurant next to hotel: 3 menu/day:10.000 ft: all in: 70.000ft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/>
              <a:t>drink: dubai mineral water 0.5 l: 300 ft ( 1 person 5 water bottle/ day): all in: 31.000ft</a:t>
            </a:r>
            <a:endParaRPr baseline="30000"/>
          </a:p>
        </p:txBody>
      </p:sp>
      <p:sp>
        <p:nvSpPr>
          <p:cNvPr id="141" name="Google Shape;141;p21"/>
          <p:cNvSpPr/>
          <p:nvPr/>
        </p:nvSpPr>
        <p:spPr>
          <a:xfrm>
            <a:off x="5803775" y="371750"/>
            <a:ext cx="2956200" cy="918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Lato"/>
                <a:ea typeface="Lato"/>
                <a:cs typeface="Lato"/>
                <a:sym typeface="Lato"/>
              </a:rPr>
              <a:t>BUDGET INFO: 101.000 ft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